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8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1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5" Type="http://schemas.openxmlformats.org/officeDocument/2006/relationships/image" Target="../media/image16.png"/><Relationship Id="rId14" Type="http://schemas.openxmlformats.org/officeDocument/2006/relationships/image" Target="../media/image17.png"/><Relationship Id="rId16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getText()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contains(topic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isRetweet())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.max(comparingInt(tweet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getFavoriteCount()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getRetweetCount()));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1710225" y="0"/>
            <a:ext cx="5596500" cy="514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GPars: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closures</a:t>
            </a:r>
            <a:b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14334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3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type="title"/>
          </p:nvPr>
        </p:nvSpPr>
        <p:spPr>
          <a:xfrm>
            <a:off x="6663650" y="2285400"/>
            <a:ext cx="248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4220400" y="863550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in office - clustering, 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13" name="Shape 213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214" name="Shape 2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Shape 215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Shape 216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Shape 2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Shape 21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Shape 2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Shape 220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Shape 221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Shape 2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0" y="0"/>
            <a:ext cx="7821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Map params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String topic = params.about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Collection tweets = params.from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tweet.text.toLowerCase().contains(topic.toLowerCase())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!tweet.retweet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collect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user: tweet.user.screenName,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text: tweet.text,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favourited: tweet.favoriteCount,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retweeted: tweet.retweetCount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it.favourited + it.retweeted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'gpars'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jeeconfTweets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0" y="0"/>
            <a:ext cx="7821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Map params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String topic = params.about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Collection tweets = params.from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tweet.text.toLowerCase().contains(topic.toLowerCase())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!tweet.retweet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collect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user: tweet.user.screenName,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text: tweet.text,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favourited: tweet.favoriteCount,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retweeted: tweet.retweetCount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it.favourited + it.retweeted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enhanceInstance(jeeconfTweets)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jeeconfTweets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'gpars'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jeeconfTweets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39425" y="3914000"/>
            <a:ext cx="1092824" cy="10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getText()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contains(topic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toLowerCase()))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isRetweet())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.max(comparingInt(tweet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getFavoriteCount()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getRetweetCount()));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0"/>
            <a:ext cx="7233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Map params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String topic = params.about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Collection tweets = params.from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tweet.text.toLowerCase().contains(topic.toLowerCase())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!tweet.retweet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Status tweet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user: tweet.user.screenName,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text: tweet.text,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favourited: tweet.favoriteCount,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retweeted: tweet.retweetCount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it.favourited + it.retweeted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findMostPopularTweet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'gpars'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jeeconfTweets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Java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place in this picture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GPars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use GPars?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do not use GPars?</a:t>
            </a:r>
          </a:p>
        </p:txBody>
      </p:sp>
      <p:pic>
        <p:nvPicPr>
          <p:cNvPr descr="A.0.gif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